
<file path=[Content_Types].xml><?xml version="1.0" encoding="utf-8"?>
<Types xmlns="http://schemas.openxmlformats.org/package/2006/content-types">
  <Default Extension="png" ContentType="image/png"/>
  <Override PartName="/docProps/core.xml" ContentType="application/vnd.openxmlformats-package.core-properties+xml"/>
  <Default Extension="gif" ContentType="image/gif"/>
  <Override PartName="/ppt/notesSlides/notesSlide7.xml" ContentType="application/vnd.openxmlformats-officedocument.presentationml.notesSlide+xml"/>
  <Override PartName="/ppt/slides/slide6.xml" ContentType="application/vnd.openxmlformats-officedocument.presentationml.slide+xml"/>
  <Override PartName="/ppt/slideLayouts/slideLayout7.xml" ContentType="application/vnd.openxmlformats-officedocument.presentationml.slideLayout+xml"/>
  <Override PartName="/ppt/theme/theme2.xml" ContentType="application/vnd.openxmlformats-officedocument.theme+xml"/>
  <Override PartName="/ppt/notesSlides/notesSlide4.xml" ContentType="application/vnd.openxmlformats-officedocument.presentationml.notesSlide+xml"/>
  <Override PartName="/ppt/slides/slide3.xml" ContentType="application/vnd.openxmlformats-officedocument.presentationml.slide+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viewProps.xml" ContentType="application/vnd.openxmlformats-officedocument.presentationml.viewProps+xml"/>
  <Override PartName="/docProps/app.xml" ContentType="application/vnd.openxmlformats-officedocument.extended-properties+xml"/>
  <Override PartName="/ppt/slides/slide7.xml" ContentType="application/vnd.openxmlformats-officedocument.presentationml.slide+xml"/>
  <Override PartName="/ppt/slideLayouts/slideLayout8.xml" ContentType="application/vnd.openxmlformats-officedocument.presentationml.slideLayout+xml"/>
  <Override PartName="/ppt/presProps.xml" ContentType="application/vnd.openxmlformats-officedocument.presentationml.presProps+xml"/>
  <Default Extension="xml" ContentType="application/xml"/>
  <Override PartName="/ppt/slides/slide4.xml" ContentType="application/vnd.openxmlformats-officedocument.presentationml.slide+xml"/>
  <Override PartName="/ppt/slideLayouts/slideLayout5.xml" ContentType="application/vnd.openxmlformats-officedocument.presentationml.slideLayout+xml"/>
  <Override PartName="/ppt/notesSlides/notesSlide5.xml" ContentType="application/vnd.openxmlformats-officedocument.presentationml.notesSlide+xml"/>
  <Override PartName="/ppt/notesSlides/notesSlide2.xml" ContentType="application/vnd.openxmlformats-officedocument.presentationml.notesSlide+xml"/>
  <Override PartName="/ppt/slides/slide1.xml" ContentType="application/vnd.openxmlformats-officedocument.presentationml.slide+xml"/>
  <Override PartName="/ppt/slideLayouts/slideLayout2.xml" ContentType="application/vnd.openxmlformats-officedocument.presentationml.slideLayout+xml"/>
  <Override PartName="/ppt/notesMasters/notesMaster1.xml" ContentType="application/vnd.openxmlformats-officedocument.presentationml.notesMaster+xml"/>
  <Override PartName="/ppt/slideLayouts/slideLayout10.xml" ContentType="application/vnd.openxmlformats-officedocument.presentationml.slideLayout+xml"/>
  <Default Extension="rels" ContentType="application/vnd.openxmlformats-package.relationships+xml"/>
  <Default Extension="jpeg" ContentType="image/jpeg"/>
  <Override PartName="/ppt/slideLayouts/slideLayout9.xml" ContentType="application/vnd.openxmlformats-officedocument.presentationml.slideLayout+xml"/>
  <Override PartName="/ppt/tableStyles.xml" ContentType="application/vnd.openxmlformats-officedocument.presentationml.tableStyles+xml"/>
  <Override PartName="/ppt/notesSlides/notesSlide6.xml" ContentType="application/vnd.openxmlformats-officedocument.presentationml.notesSlide+xml"/>
  <Override PartName="/ppt/slides/slide5.xml" ContentType="application/vnd.openxmlformats-officedocument.presentationml.slide+xml"/>
  <Override PartName="/ppt/slideLayouts/slideLayout6.xml" ContentType="application/vnd.openxmlformats-officedocument.presentationml.slideLayout+xml"/>
  <Override PartName="/ppt/theme/theme1.xml" ContentType="application/vnd.openxmlformats-officedocument.theme+xml"/>
  <Override PartName="/ppt/notesSlides/notesSlide3.xml" ContentType="application/vnd.openxmlformats-officedocument.presentationml.notesSlide+xml"/>
  <Override PartName="/ppt/slides/slide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9"/>
  </p:notes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loop="1"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78398" autoAdjust="0"/>
  </p:normalViewPr>
  <p:slideViewPr>
    <p:cSldViewPr>
      <p:cViewPr varScale="1">
        <p:scale>
          <a:sx n="72" d="100"/>
          <a:sy n="72" d="100"/>
        </p:scale>
        <p:origin x="-139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C14FB7-23E0-4F09-980E-9ADB5820A9C5}" type="datetimeFigureOut">
              <a:rPr lang="en-US" smtClean="0"/>
              <a:pPr/>
              <a:t>4/13/11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8079CF-F806-4278-8E4A-420E619CB3B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latin typeface="Times New Roman" pitchFamily="18" charset="0"/>
                <a:cs typeface="Times New Roman" pitchFamily="18" charset="0"/>
              </a:rPr>
              <a:t>This picture</a:t>
            </a:r>
            <a:r>
              <a:rPr lang="en-US" b="1" baseline="0" dirty="0" smtClean="0">
                <a:latin typeface="Times New Roman" pitchFamily="18" charset="0"/>
                <a:cs typeface="Times New Roman" pitchFamily="18" charset="0"/>
              </a:rPr>
              <a:t> is entitled </a:t>
            </a:r>
            <a:r>
              <a:rPr lang="en-US" b="1" i="1" dirty="0" smtClean="0">
                <a:latin typeface="Times New Roman" pitchFamily="18" charset="0"/>
                <a:cs typeface="Times New Roman" pitchFamily="18" charset="0"/>
              </a:rPr>
              <a:t>The Trail of Tears.</a:t>
            </a:r>
            <a:r>
              <a:rPr lang="en-US" b="1" i="0" baseline="0" dirty="0" smtClean="0">
                <a:latin typeface="Times New Roman" pitchFamily="18" charset="0"/>
                <a:cs typeface="Times New Roman" pitchFamily="18" charset="0"/>
              </a:rPr>
              <a:t> The artist</a:t>
            </a:r>
            <a:r>
              <a:rPr lang="en-US" b="1" dirty="0" smtClean="0">
                <a:latin typeface="Times New Roman" pitchFamily="18" charset="0"/>
                <a:cs typeface="Times New Roman" pitchFamily="18" charset="0"/>
              </a:rPr>
              <a:t> was Robert </a:t>
            </a:r>
            <a:r>
              <a:rPr lang="en-US" b="1" dirty="0" err="1" smtClean="0">
                <a:latin typeface="Times New Roman" pitchFamily="18" charset="0"/>
                <a:cs typeface="Times New Roman" pitchFamily="18" charset="0"/>
              </a:rPr>
              <a:t>Lindneux</a:t>
            </a:r>
            <a:r>
              <a:rPr lang="en-US" b="1" dirty="0" smtClean="0">
                <a:latin typeface="Times New Roman" pitchFamily="18" charset="0"/>
                <a:cs typeface="Times New Roman" pitchFamily="18" charset="0"/>
              </a:rPr>
              <a:t>, painted in 1942. It remembers the suffering of the Cherokee people under the Indian Removal Act. Almost</a:t>
            </a:r>
            <a:r>
              <a:rPr lang="en-US" b="1" baseline="0" dirty="0" smtClean="0">
                <a:latin typeface="Times New Roman" pitchFamily="18" charset="0"/>
                <a:cs typeface="Times New Roman" pitchFamily="18" charset="0"/>
              </a:rPr>
              <a:t> all</a:t>
            </a:r>
            <a:r>
              <a:rPr lang="en-US" b="1" dirty="0" smtClean="0">
                <a:latin typeface="Times New Roman" pitchFamily="18" charset="0"/>
                <a:cs typeface="Times New Roman" pitchFamily="18" charset="0"/>
              </a:rPr>
              <a:t> portrayals of the "Trail of Tears" that</a:t>
            </a:r>
            <a:r>
              <a:rPr lang="en-US" b="1" baseline="0" dirty="0" smtClean="0">
                <a:latin typeface="Times New Roman" pitchFamily="18" charset="0"/>
                <a:cs typeface="Times New Roman" pitchFamily="18" charset="0"/>
              </a:rPr>
              <a:t> was</a:t>
            </a:r>
            <a:r>
              <a:rPr lang="en-US" b="1" dirty="0" smtClean="0">
                <a:latin typeface="Times New Roman" pitchFamily="18" charset="0"/>
                <a:cs typeface="Times New Roman" pitchFamily="18" charset="0"/>
              </a:rPr>
              <a:t> created during</a:t>
            </a:r>
            <a:r>
              <a:rPr lang="en-US" b="1" baseline="0" dirty="0" smtClean="0">
                <a:latin typeface="Times New Roman" pitchFamily="18" charset="0"/>
                <a:cs typeface="Times New Roman" pitchFamily="18" charset="0"/>
              </a:rPr>
              <a:t> that time period were destroyed</a:t>
            </a:r>
            <a:r>
              <a:rPr lang="en-US" b="1" dirty="0" smtClean="0">
                <a:latin typeface="Times New Roman" pitchFamily="18" charset="0"/>
                <a:cs typeface="Times New Roman" pitchFamily="18" charset="0"/>
              </a:rPr>
              <a:t>. </a:t>
            </a:r>
            <a:r>
              <a:rPr lang="en-US" b="1" dirty="0" smtClean="0"/>
              <a:t/>
            </a:r>
            <a:br>
              <a:rPr lang="en-US" b="1" dirty="0" smtClean="0"/>
            </a:br>
            <a:endParaRPr lang="en-US" b="1" dirty="0"/>
          </a:p>
        </p:txBody>
      </p:sp>
      <p:sp>
        <p:nvSpPr>
          <p:cNvPr id="4" name="Slide Number Placeholder 3"/>
          <p:cNvSpPr>
            <a:spLocks noGrp="1"/>
          </p:cNvSpPr>
          <p:nvPr>
            <p:ph type="sldNum" sz="quarter" idx="10"/>
          </p:nvPr>
        </p:nvSpPr>
        <p:spPr/>
        <p:txBody>
          <a:bodyPr/>
          <a:lstStyle/>
          <a:p>
            <a:fld id="{0E8079CF-F806-4278-8E4A-420E619CB3B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Times New Roman" pitchFamily="18" charset="0"/>
                <a:cs typeface="Times New Roman" pitchFamily="18" charset="0"/>
              </a:rPr>
              <a:t>Map of different routes</a:t>
            </a:r>
            <a:r>
              <a:rPr lang="en-US" b="1" baseline="0" dirty="0" smtClean="0">
                <a:latin typeface="Times New Roman" pitchFamily="18" charset="0"/>
                <a:cs typeface="Times New Roman" pitchFamily="18" charset="0"/>
              </a:rPr>
              <a:t> of the “Trail of Tears”</a:t>
            </a:r>
            <a:endParaRPr lang="en-US" b="1"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0E8079CF-F806-4278-8E4A-420E619CB3B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0" dirty="0" smtClean="0">
                <a:latin typeface="Times New Roman" pitchFamily="18" charset="0"/>
                <a:cs typeface="Times New Roman" pitchFamily="18" charset="0"/>
              </a:rPr>
              <a:t>This</a:t>
            </a:r>
            <a:r>
              <a:rPr lang="en-US" b="1" i="0" baseline="0" dirty="0" smtClean="0">
                <a:latin typeface="Times New Roman" pitchFamily="18" charset="0"/>
                <a:cs typeface="Times New Roman" pitchFamily="18" charset="0"/>
              </a:rPr>
              <a:t> artwork is depicting “The Trail of Tears” it is called </a:t>
            </a:r>
            <a:r>
              <a:rPr lang="en-US" b="1" i="1" baseline="0" dirty="0" smtClean="0">
                <a:latin typeface="Times New Roman" pitchFamily="18" charset="0"/>
                <a:cs typeface="Times New Roman" pitchFamily="18" charset="0"/>
              </a:rPr>
              <a:t>Morning Tears </a:t>
            </a:r>
            <a:r>
              <a:rPr lang="en-US" b="1" i="0" baseline="0" dirty="0" smtClean="0">
                <a:latin typeface="Times New Roman" pitchFamily="18" charset="0"/>
                <a:cs typeface="Times New Roman" pitchFamily="18" charset="0"/>
              </a:rPr>
              <a:t>by John Guthrie from Cherokee Indian Art</a:t>
            </a:r>
            <a:endParaRPr lang="en-US" dirty="0" smtClean="0">
              <a:latin typeface="Times New Roman" pitchFamily="18" charset="0"/>
              <a:cs typeface="Times New Roman"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Times New Roman" pitchFamily="18" charset="0"/>
                <a:cs typeface="Times New Roman" pitchFamily="18" charset="0"/>
              </a:rPr>
              <a:t>The Cherokee Indians used to live in north Georgia until they were forced to relocate to the "Indian Territory" (1831)</a:t>
            </a:r>
            <a:endParaRPr lang="en-US" dirty="0"/>
          </a:p>
        </p:txBody>
      </p:sp>
      <p:sp>
        <p:nvSpPr>
          <p:cNvPr id="4" name="Slide Number Placeholder 3"/>
          <p:cNvSpPr>
            <a:spLocks noGrp="1"/>
          </p:cNvSpPr>
          <p:nvPr>
            <p:ph type="sldNum" sz="quarter" idx="10"/>
          </p:nvPr>
        </p:nvSpPr>
        <p:spPr/>
        <p:txBody>
          <a:bodyPr/>
          <a:lstStyle/>
          <a:p>
            <a:fld id="{0E8079CF-F806-4278-8E4A-420E619CB3B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When</a:t>
            </a:r>
            <a:r>
              <a:rPr lang="en-US" b="1" baseline="0" dirty="0" smtClean="0"/>
              <a:t> the Native American’s left their homes because of the Indian Removal Act, white settlers would come and steal all of their possessions.  </a:t>
            </a:r>
            <a:r>
              <a:rPr lang="en-US" b="1" dirty="0" smtClean="0"/>
              <a:t>Some even dug up their dead, looking for jewelry and other treasures.  Many of the soldiers involved felt ashamed by their duties, calling it “the cruelest work they had ever done.”  The staging camps held an estimated 17,000 Cherokees, which included the sick, disabled, elderly, women and children.</a:t>
            </a:r>
            <a:endParaRPr lang="en-US" dirty="0" smtClean="0"/>
          </a:p>
          <a:p>
            <a:r>
              <a:rPr lang="en-US" b="1" dirty="0" smtClean="0"/>
              <a:t>Picture of Trail of Tears Removal</a:t>
            </a:r>
            <a:br>
              <a:rPr lang="en-US" b="1" dirty="0" smtClean="0"/>
            </a:br>
            <a:r>
              <a:rPr lang="en-US" b="1" dirty="0" smtClean="0"/>
              <a:t>Photograph taken at the Museum of the</a:t>
            </a:r>
            <a:r>
              <a:rPr lang="en-US" b="1" baseline="0" dirty="0" smtClean="0"/>
              <a:t> </a:t>
            </a:r>
            <a:r>
              <a:rPr lang="en-US" b="1" dirty="0" smtClean="0"/>
              <a:t>Cherokee Indian</a:t>
            </a:r>
            <a:br>
              <a:rPr lang="en-US" b="1" dirty="0" smtClean="0"/>
            </a:br>
            <a:endParaRPr lang="en-US" dirty="0"/>
          </a:p>
        </p:txBody>
      </p:sp>
      <p:sp>
        <p:nvSpPr>
          <p:cNvPr id="4" name="Slide Number Placeholder 3"/>
          <p:cNvSpPr>
            <a:spLocks noGrp="1"/>
          </p:cNvSpPr>
          <p:nvPr>
            <p:ph type="sldNum" sz="quarter" idx="10"/>
          </p:nvPr>
        </p:nvSpPr>
        <p:spPr/>
        <p:txBody>
          <a:bodyPr/>
          <a:lstStyle/>
          <a:p>
            <a:fld id="{0E8079CF-F806-4278-8E4A-420E619CB3B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a:t>
            </a:r>
            <a:r>
              <a:rPr lang="en-US" b="1" baseline="0" dirty="0" smtClean="0"/>
              <a:t> 1810, Tecumseh lost his temper when William Henry Harrison refused to rescind the Treaty of Fort Wayne</a:t>
            </a:r>
            <a:r>
              <a:rPr lang="en-US" b="0" baseline="0" dirty="0" smtClean="0"/>
              <a:t>.</a:t>
            </a:r>
            <a:r>
              <a:rPr lang="en-US" b="1" baseline="0" dirty="0" smtClean="0"/>
              <a:t> </a:t>
            </a:r>
            <a:endParaRPr lang="en-US" dirty="0"/>
          </a:p>
        </p:txBody>
      </p:sp>
      <p:sp>
        <p:nvSpPr>
          <p:cNvPr id="4" name="Slide Number Placeholder 3"/>
          <p:cNvSpPr>
            <a:spLocks noGrp="1"/>
          </p:cNvSpPr>
          <p:nvPr>
            <p:ph type="sldNum" sz="quarter" idx="10"/>
          </p:nvPr>
        </p:nvSpPr>
        <p:spPr/>
        <p:txBody>
          <a:bodyPr/>
          <a:lstStyle/>
          <a:p>
            <a:fld id="{0E8079CF-F806-4278-8E4A-420E619CB3B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"The Reason for Indian Outbreak" 1890. </a:t>
            </a:r>
            <a:br>
              <a:rPr lang="en-US" sz="1200" b="1" kern="1200" dirty="0" smtClean="0">
                <a:solidFill>
                  <a:schemeClr val="tx1"/>
                </a:solidFill>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0E8079CF-F806-4278-8E4A-420E619CB3B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This</a:t>
            </a:r>
            <a:r>
              <a:rPr lang="en-US" b="1" baseline="0" dirty="0" smtClean="0"/>
              <a:t> depicts the Battle of Little Bighorn – it shows lieutenant Colonel Custer on horseback and his U. S. troops  attacking the Native Americans: Lakota Sioux, Crow, Northern, and Cheyenne. June 26, 1875 on the Little Bighorn </a:t>
            </a:r>
            <a:r>
              <a:rPr lang="en-US" b="1" baseline="0" smtClean="0"/>
              <a:t>Battlefield.</a:t>
            </a:r>
            <a:endParaRPr lang="en-US" dirty="0"/>
          </a:p>
        </p:txBody>
      </p:sp>
      <p:sp>
        <p:nvSpPr>
          <p:cNvPr id="4" name="Slide Number Placeholder 3"/>
          <p:cNvSpPr>
            <a:spLocks noGrp="1"/>
          </p:cNvSpPr>
          <p:nvPr>
            <p:ph type="sldNum" sz="quarter" idx="10"/>
          </p:nvPr>
        </p:nvSpPr>
        <p:spPr/>
        <p:txBody>
          <a:bodyPr/>
          <a:lstStyle/>
          <a:p>
            <a:fld id="{0E8079CF-F806-4278-8E4A-420E619CB3BA}"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60B45C-F334-41A7-B1E2-6ABF36E33D34}" type="datetimeFigureOut">
              <a:rPr lang="en-US" smtClean="0"/>
              <a:pPr/>
              <a:t>4/13/11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60B45C-F334-41A7-B1E2-6ABF36E33D34}" type="datetimeFigureOut">
              <a:rPr lang="en-US" smtClean="0"/>
              <a:pPr/>
              <a:t>4/13/11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60B45C-F334-41A7-B1E2-6ABF36E33D34}" type="datetimeFigureOut">
              <a:rPr lang="en-US" smtClean="0"/>
              <a:pPr/>
              <a:t>4/13/11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60B45C-F334-41A7-B1E2-6ABF36E33D34}" type="datetimeFigureOut">
              <a:rPr lang="en-US" smtClean="0"/>
              <a:pPr/>
              <a:t>4/13/11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60B45C-F334-41A7-B1E2-6ABF36E33D34}" type="datetimeFigureOut">
              <a:rPr lang="en-US" smtClean="0"/>
              <a:pPr/>
              <a:t>4/13/11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60B45C-F334-41A7-B1E2-6ABF36E33D34}" type="datetimeFigureOut">
              <a:rPr lang="en-US" smtClean="0"/>
              <a:pPr/>
              <a:t>4/13/11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60B45C-F334-41A7-B1E2-6ABF36E33D34}" type="datetimeFigureOut">
              <a:rPr lang="en-US" smtClean="0"/>
              <a:pPr/>
              <a:t>4/13/11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60B45C-F334-41A7-B1E2-6ABF36E33D34}" type="datetimeFigureOut">
              <a:rPr lang="en-US" smtClean="0"/>
              <a:pPr/>
              <a:t>4/13/11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60B45C-F334-41A7-B1E2-6ABF36E33D34}" type="datetimeFigureOut">
              <a:rPr lang="en-US" smtClean="0"/>
              <a:pPr/>
              <a:t>4/13/11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60B45C-F334-41A7-B1E2-6ABF36E33D34}" type="datetimeFigureOut">
              <a:rPr lang="en-US" smtClean="0"/>
              <a:pPr/>
              <a:t>4/13/11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60B45C-F334-41A7-B1E2-6ABF36E33D34}" type="datetimeFigureOut">
              <a:rPr lang="en-US" smtClean="0"/>
              <a:pPr/>
              <a:t>4/13/11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901E57-2CC0-4F48-9E55-D718A6E763D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60B45C-F334-41A7-B1E2-6ABF36E33D34}" type="datetimeFigureOut">
              <a:rPr lang="en-US" smtClean="0"/>
              <a:pPr/>
              <a:t>4/13/11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901E57-2CC0-4F48-9E55-D718A6E763D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audio" Target="file://localhost/Users/randallcoffey/Music/iTunes/iTunes%20Music/David%20&amp;%20Steve%20Gordon/Gratitude%20%E2%80%93%20Relaxing%20Native%20American%20Flute%20Music/01%20Daybreak%20Appears.mp3" TargetMode="External"/><Relationship Id="rId2" Type="http://schemas.openxmlformats.org/officeDocument/2006/relationships/slideLayout" Target="../slideLayouts/slideLayout7.xml"/><Relationship Id="rId3" Type="http://schemas.openxmlformats.org/officeDocument/2006/relationships/notesSlide" Target="../notesSlides/notesSlide1.xml"/><Relationship Id="rId4" Type="http://schemas.openxmlformats.org/officeDocument/2006/relationships/image" Target="../media/image1.jpe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7.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268" name="Picture 4" descr="The Trail of Tears"/>
          <p:cNvPicPr>
            <a:picLocks noChangeAspect="1" noChangeArrowheads="1"/>
          </p:cNvPicPr>
          <p:nvPr/>
        </p:nvPicPr>
        <p:blipFill>
          <a:blip r:embed="rId4" cstate="print"/>
          <a:srcRect/>
          <a:stretch>
            <a:fillRect/>
          </a:stretch>
        </p:blipFill>
        <p:spPr bwMode="auto">
          <a:xfrm>
            <a:off x="-50800" y="0"/>
            <a:ext cx="9194800" cy="6858000"/>
          </a:xfrm>
          <a:prstGeom prst="rect">
            <a:avLst/>
          </a:prstGeom>
          <a:noFill/>
        </p:spPr>
      </p:pic>
      <p:pic>
        <p:nvPicPr>
          <p:cNvPr id="3" name="01 Daybreak Appears.mp3">
            <a:hlinkClick r:id="" action="ppaction://media"/>
          </p:cNvPr>
          <p:cNvPicPr>
            <a:picLocks noRot="1" noChangeAspect="1"/>
          </p:cNvPicPr>
          <p:nvPr>
            <a:audioFile r:link="rId1"/>
          </p:nvPr>
        </p:nvPicPr>
        <p:blipFill>
          <a:blip r:embed="rId5"/>
          <a:stretch>
            <a:fillRect/>
          </a:stretch>
        </p:blipFill>
        <p:spPr>
          <a:xfrm>
            <a:off x="4430713" y="3287713"/>
            <a:ext cx="282575" cy="282575"/>
          </a:xfrm>
          <a:prstGeom prst="rect">
            <a:avLst/>
          </a:prstGeom>
        </p:spPr>
      </p:pic>
    </p:spTree>
  </p:cSld>
  <p:clrMapOvr>
    <a:masterClrMapping/>
  </p:clrMapOvr>
  <p:transition spd="slow" advTm="10766">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410" name="Picture 2" descr="http://rds.yahoo.com/_ylt=A0PDoTHfS6ZNRFEA2emjzbkF/SIG=12hoe57uh/EXP=1302772831/**http%3a/www.learnnc.org/lp/media/uploads/2008/09/118map2ch.jpg"/>
          <p:cNvPicPr>
            <a:picLocks noChangeAspect="1" noChangeArrowheads="1"/>
          </p:cNvPicPr>
          <p:nvPr/>
        </p:nvPicPr>
        <p:blipFill>
          <a:blip r:embed="rId3" cstate="print"/>
          <a:srcRect/>
          <a:stretch>
            <a:fillRect/>
          </a:stretch>
        </p:blipFill>
        <p:spPr bwMode="auto">
          <a:xfrm>
            <a:off x="1" y="-136525"/>
            <a:ext cx="9185152" cy="6994525"/>
          </a:xfrm>
          <a:prstGeom prst="rect">
            <a:avLst/>
          </a:prstGeom>
          <a:noFill/>
        </p:spPr>
      </p:pic>
    </p:spTree>
  </p:cSld>
  <p:clrMapOvr>
    <a:masterClrMapping/>
  </p:clrMapOvr>
  <p:transition spd="slow" advTm="10633">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8" name="Picture 2" descr="http://rds.yahoo.com/_ylt=A0PDoTHfS6ZNRFEAqemjzbkF/SIG=134d7f2b9/EXP=1302772831/**http%3a/wahsegavalleyfarm.typepad.com/.a/6a00d83519315253ef011570007ccd970c-400wi"/>
          <p:cNvPicPr>
            <a:picLocks noChangeAspect="1" noChangeArrowheads="1"/>
          </p:cNvPicPr>
          <p:nvPr/>
        </p:nvPicPr>
        <p:blipFill>
          <a:blip r:embed="rId3" cstate="print"/>
          <a:srcRect/>
          <a:stretch>
            <a:fillRect/>
          </a:stretch>
        </p:blipFill>
        <p:spPr bwMode="auto">
          <a:xfrm>
            <a:off x="0" y="-136526"/>
            <a:ext cx="9327772" cy="6994525"/>
          </a:xfrm>
          <a:prstGeom prst="rect">
            <a:avLst/>
          </a:prstGeom>
          <a:noFill/>
        </p:spPr>
      </p:pic>
    </p:spTree>
  </p:cSld>
  <p:clrMapOvr>
    <a:masterClrMapping/>
  </p:clrMapOvr>
  <p:transition spd="slow" advTm="11166">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lumMod val="75000"/>
          </a:schemeClr>
        </a:solidFill>
        <a:effectLst/>
      </p:bgPr>
    </p:bg>
    <p:spTree>
      <p:nvGrpSpPr>
        <p:cNvPr id="1" name=""/>
        <p:cNvGrpSpPr/>
        <p:nvPr/>
      </p:nvGrpSpPr>
      <p:grpSpPr>
        <a:xfrm>
          <a:off x="0" y="0"/>
          <a:ext cx="0" cy="0"/>
          <a:chOff x="0" y="0"/>
          <a:chExt cx="0" cy="0"/>
        </a:xfrm>
      </p:grpSpPr>
      <p:pic>
        <p:nvPicPr>
          <p:cNvPr id="18436" name="Picture 4" descr="http://www.ercwc.org/lessonplans/duncan/Picture%20of%20Trail%20of%20Tears%20removal.jpg"/>
          <p:cNvPicPr>
            <a:picLocks noChangeAspect="1" noChangeArrowheads="1"/>
          </p:cNvPicPr>
          <p:nvPr/>
        </p:nvPicPr>
        <p:blipFill>
          <a:blip r:embed="rId3" cstate="print"/>
          <a:srcRect/>
          <a:stretch>
            <a:fillRect/>
          </a:stretch>
        </p:blipFill>
        <p:spPr bwMode="auto">
          <a:xfrm>
            <a:off x="1828800" y="1164527"/>
            <a:ext cx="5410200" cy="4245673"/>
          </a:xfrm>
          <a:prstGeom prst="rect">
            <a:avLst/>
          </a:prstGeom>
          <a:solidFill>
            <a:schemeClr val="tx1"/>
          </a:solidFill>
        </p:spPr>
      </p:pic>
    </p:spTree>
  </p:cSld>
  <p:clrMapOvr>
    <a:masterClrMapping/>
  </p:clrMapOvr>
  <p:transition spd="slow" advTm="10966">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1506" name="Picture 2" descr="http://rds.yahoo.com/_ylt=A0PDoTAqUaZN5UwAuL6jzbkF/SIG=132oqhl0v/EXP=1302774186/**http%3a/upload.wikimedia.org/wikipedia/commons/b/bf/Tecumseh_ante_Harrison.jpeg"/>
          <p:cNvPicPr>
            <a:picLocks noChangeAspect="1" noChangeArrowheads="1"/>
          </p:cNvPicPr>
          <p:nvPr/>
        </p:nvPicPr>
        <p:blipFill>
          <a:blip r:embed="rId3" cstate="print"/>
          <a:srcRect/>
          <a:stretch>
            <a:fillRect/>
          </a:stretch>
        </p:blipFill>
        <p:spPr bwMode="auto">
          <a:xfrm>
            <a:off x="-174069" y="0"/>
            <a:ext cx="9318069" cy="6842125"/>
          </a:xfrm>
          <a:prstGeom prst="rect">
            <a:avLst/>
          </a:prstGeom>
          <a:noFill/>
        </p:spPr>
      </p:pic>
    </p:spTree>
  </p:cSld>
  <p:clrMapOvr>
    <a:masterClrMapping/>
  </p:clrMapOvr>
  <p:transition spd="slow" advTm="11050">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4" name="Picture 2" descr="http://www.edb.utexas.edu/faculty/salinas/students/student_sites/Fall2008/4/images/starvationration.gif"/>
          <p:cNvPicPr>
            <a:picLocks noChangeAspect="1" noChangeArrowheads="1"/>
          </p:cNvPicPr>
          <p:nvPr/>
        </p:nvPicPr>
        <p:blipFill>
          <a:blip r:embed="rId3" cstate="print"/>
          <a:srcRect/>
          <a:stretch>
            <a:fillRect/>
          </a:stretch>
        </p:blipFill>
        <p:spPr bwMode="auto">
          <a:xfrm>
            <a:off x="0" y="0"/>
            <a:ext cx="9144000" cy="6840594"/>
          </a:xfrm>
          <a:prstGeom prst="rect">
            <a:avLst/>
          </a:prstGeom>
          <a:noFill/>
        </p:spPr>
      </p:pic>
    </p:spTree>
  </p:cSld>
  <p:clrMapOvr>
    <a:masterClrMapping/>
  </p:clrMapOvr>
  <mc:AlternateContent xmlns:mp="http://schemas.microsoft.com/office/mac/powerpoint/2008/main">
    <mc:Choice Requires="mp">
      <mp:transition spd="slow" advTm="10899">
        <mp:cube dir="r"/>
      </mp:transition>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transition spd="slow" advTm="10899">
        <p:cover dir="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5602" name="Picture 2" descr="Image:X-3362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ransition spd="slow" advTm="10866">
    <p:strips/>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297</Words>
  <Application>Microsoft Macintosh PowerPoint</Application>
  <PresentationFormat>On-screen Show (4:3)</PresentationFormat>
  <Paragraphs>16</Paragraphs>
  <Slides>7</Slides>
  <Notes>7</Notes>
  <HiddenSlides>0</HiddenSlides>
  <MMClips>1</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PublicSX University of Central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pub160</dc:creator>
  <cp:lastModifiedBy>Randall Coffey</cp:lastModifiedBy>
  <cp:revision>12</cp:revision>
  <dcterms:created xsi:type="dcterms:W3CDTF">2011-04-14T03:41:59Z</dcterms:created>
  <dcterms:modified xsi:type="dcterms:W3CDTF">2011-04-14T03:42:00Z</dcterms:modified>
</cp:coreProperties>
</file>